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5"/>
  </p:sldMasterIdLst>
  <p:notesMasterIdLst>
    <p:notesMasterId r:id="rId8"/>
  </p:notesMasterIdLst>
  <p:handoutMasterIdLst>
    <p:handoutMasterId r:id="rId9"/>
  </p:handoutMasterIdLst>
  <p:sldIdLst>
    <p:sldId id="310" r:id="rId6"/>
    <p:sldId id="524" r:id="rId7"/>
  </p:sldIdLst>
  <p:sldSz cx="9144000" cy="6858000" type="screen4x3"/>
  <p:notesSz cx="6765925" cy="98679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0000"/>
    <a:srgbClr val="660066"/>
    <a:srgbClr val="77F45A"/>
    <a:srgbClr val="333399"/>
    <a:srgbClr val="003399"/>
    <a:srgbClr val="0000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215DF8-FF55-47AE-BA4E-1EC08D6847A6}" v="4" dt="2023-02-10T16:25:47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4643" autoAdjust="0"/>
  </p:normalViewPr>
  <p:slideViewPr>
    <p:cSldViewPr>
      <p:cViewPr varScale="1">
        <p:scale>
          <a:sx n="52" d="100"/>
          <a:sy n="52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tte Mathijssen" userId="59dcc36b-fecc-430f-b3dd-31a3544ee688" providerId="ADAL" clId="{EDDCB7E0-ECFB-40DD-8BEA-E9A62B8ADBA1}"/>
    <pc:docChg chg="custSel modSld">
      <pc:chgData name="Colette Mathijssen" userId="59dcc36b-fecc-430f-b3dd-31a3544ee688" providerId="ADAL" clId="{EDDCB7E0-ECFB-40DD-8BEA-E9A62B8ADBA1}" dt="2022-07-19T11:19:20.296" v="41" actId="20577"/>
      <pc:docMkLst>
        <pc:docMk/>
      </pc:docMkLst>
      <pc:sldChg chg="modSp mod">
        <pc:chgData name="Colette Mathijssen" userId="59dcc36b-fecc-430f-b3dd-31a3544ee688" providerId="ADAL" clId="{EDDCB7E0-ECFB-40DD-8BEA-E9A62B8ADBA1}" dt="2022-07-19T11:19:20.296" v="41" actId="20577"/>
        <pc:sldMkLst>
          <pc:docMk/>
          <pc:sldMk cId="0" sldId="521"/>
        </pc:sldMkLst>
        <pc:graphicFrameChg chg="mod modGraphic">
          <ac:chgData name="Colette Mathijssen" userId="59dcc36b-fecc-430f-b3dd-31a3544ee688" providerId="ADAL" clId="{EDDCB7E0-ECFB-40DD-8BEA-E9A62B8ADBA1}" dt="2022-07-19T11:19:20.296" v="41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  <pc:sldChg chg="modSp mod">
        <pc:chgData name="Colette Mathijssen" userId="59dcc36b-fecc-430f-b3dd-31a3544ee688" providerId="ADAL" clId="{EDDCB7E0-ECFB-40DD-8BEA-E9A62B8ADBA1}" dt="2022-07-19T11:19:00.753" v="23" actId="20577"/>
        <pc:sldMkLst>
          <pc:docMk/>
          <pc:sldMk cId="2939625039" sldId="522"/>
        </pc:sldMkLst>
        <pc:graphicFrameChg chg="modGraphic">
          <ac:chgData name="Colette Mathijssen" userId="59dcc36b-fecc-430f-b3dd-31a3544ee688" providerId="ADAL" clId="{EDDCB7E0-ECFB-40DD-8BEA-E9A62B8ADBA1}" dt="2022-07-19T11:19:00.753" v="23" actId="20577"/>
          <ac:graphicFrameMkLst>
            <pc:docMk/>
            <pc:sldMk cId="2939625039" sldId="522"/>
            <ac:graphicFrameMk id="10" creationId="{A5B4D5DE-C93D-5D03-DAD5-D305F19C50B9}"/>
          </ac:graphicFrameMkLst>
        </pc:graphicFrameChg>
      </pc:sldChg>
    </pc:docChg>
  </pc:docChgLst>
  <pc:docChgLst>
    <pc:chgData name="Anne-Marie Smit" userId="5403de67-6d3c-4f39-a3f9-9feee81d9972" providerId="ADAL" clId="{395C20F1-CEAB-4C97-9652-B743EC3A21FB}"/>
    <pc:docChg chg="undo custSel modSld">
      <pc:chgData name="Anne-Marie Smit" userId="5403de67-6d3c-4f39-a3f9-9feee81d9972" providerId="ADAL" clId="{395C20F1-CEAB-4C97-9652-B743EC3A21FB}" dt="2022-07-14T10:55:15.184" v="19" actId="6549"/>
      <pc:docMkLst>
        <pc:docMk/>
      </pc:docMkLst>
      <pc:sldChg chg="modSp mod">
        <pc:chgData name="Anne-Marie Smit" userId="5403de67-6d3c-4f39-a3f9-9feee81d9972" providerId="ADAL" clId="{395C20F1-CEAB-4C97-9652-B743EC3A21FB}" dt="2022-07-14T10:55:15.184" v="19" actId="6549"/>
        <pc:sldMkLst>
          <pc:docMk/>
          <pc:sldMk cId="0" sldId="521"/>
        </pc:sldMkLst>
        <pc:graphicFrameChg chg="mod modGraphic">
          <ac:chgData name="Anne-Marie Smit" userId="5403de67-6d3c-4f39-a3f9-9feee81d9972" providerId="ADAL" clId="{395C20F1-CEAB-4C97-9652-B743EC3A21FB}" dt="2022-07-14T10:55:15.184" v="19" actId="6549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</pc:docChg>
  </pc:docChgLst>
  <pc:docChgLst>
    <pc:chgData name="Anne-Marie Smit" userId="5403de67-6d3c-4f39-a3f9-9feee81d9972" providerId="ADAL" clId="{97CAD5C6-1E47-4DA0-B517-EC13DB4FE09C}"/>
    <pc:docChg chg="undo custSel addSld delSld modSld">
      <pc:chgData name="Anne-Marie Smit" userId="5403de67-6d3c-4f39-a3f9-9feee81d9972" providerId="ADAL" clId="{97CAD5C6-1E47-4DA0-B517-EC13DB4FE09C}" dt="2022-07-14T10:14:02.080" v="138" actId="6549"/>
      <pc:docMkLst>
        <pc:docMk/>
      </pc:docMkLst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3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41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494"/>
        </pc:sldMkLst>
      </pc:sldChg>
      <pc:sldChg chg="addSp delSp modSp mod">
        <pc:chgData name="Anne-Marie Smit" userId="5403de67-6d3c-4f39-a3f9-9feee81d9972" providerId="ADAL" clId="{97CAD5C6-1E47-4DA0-B517-EC13DB4FE09C}" dt="2022-07-14T10:14:02.080" v="138" actId="6549"/>
        <pc:sldMkLst>
          <pc:docMk/>
          <pc:sldMk cId="0" sldId="521"/>
        </pc:sldMkLst>
        <pc:spChg chg="add mod">
          <ac:chgData name="Anne-Marie Smit" userId="5403de67-6d3c-4f39-a3f9-9feee81d9972" providerId="ADAL" clId="{97CAD5C6-1E47-4DA0-B517-EC13DB4FE09C}" dt="2022-07-14T09:13:52.749" v="12" actId="1076"/>
          <ac:spMkLst>
            <pc:docMk/>
            <pc:sldMk cId="0" sldId="521"/>
            <ac:spMk id="2" creationId="{93D6C9E6-C381-0B7D-3090-97C28292C127}"/>
          </ac:spMkLst>
        </pc:spChg>
        <pc:spChg chg="add mod">
          <ac:chgData name="Anne-Marie Smit" userId="5403de67-6d3c-4f39-a3f9-9feee81d9972" providerId="ADAL" clId="{97CAD5C6-1E47-4DA0-B517-EC13DB4FE09C}" dt="2022-07-14T09:58:38.537" v="87" actId="1076"/>
          <ac:spMkLst>
            <pc:docMk/>
            <pc:sldMk cId="0" sldId="521"/>
            <ac:spMk id="8" creationId="{4C4B2E64-41C7-BE84-6D87-BE81D7441430}"/>
          </ac:spMkLst>
        </pc:spChg>
        <pc:spChg chg="del">
          <ac:chgData name="Anne-Marie Smit" userId="5403de67-6d3c-4f39-a3f9-9feee81d9972" providerId="ADAL" clId="{97CAD5C6-1E47-4DA0-B517-EC13DB4FE09C}" dt="2022-07-14T09:12:58.589" v="7" actId="478"/>
          <ac:spMkLst>
            <pc:docMk/>
            <pc:sldMk cId="0" sldId="521"/>
            <ac:spMk id="2050" creationId="{6A8FA4A6-2817-8AC4-2457-968E301D3730}"/>
          </ac:spMkLst>
        </pc:spChg>
        <pc:spChg chg="mod">
          <ac:chgData name="Anne-Marie Smit" userId="5403de67-6d3c-4f39-a3f9-9feee81d9972" providerId="ADAL" clId="{97CAD5C6-1E47-4DA0-B517-EC13DB4FE09C}" dt="2022-07-14T09:15:10.104" v="14" actId="6549"/>
          <ac:spMkLst>
            <pc:docMk/>
            <pc:sldMk cId="0" sldId="521"/>
            <ac:spMk id="2051" creationId="{2406FF5B-9EC4-C6D0-C943-28BDC428AD47}"/>
          </ac:spMkLst>
        </pc:spChg>
        <pc:graphicFrameChg chg="add del mod modGraphic">
          <ac:chgData name="Anne-Marie Smit" userId="5403de67-6d3c-4f39-a3f9-9feee81d9972" providerId="ADAL" clId="{97CAD5C6-1E47-4DA0-B517-EC13DB4FE09C}" dt="2022-07-14T10:02:34.672" v="116" actId="478"/>
          <ac:graphicFrameMkLst>
            <pc:docMk/>
            <pc:sldMk cId="0" sldId="521"/>
            <ac:graphicFrameMk id="9" creationId="{A094319D-DCDB-E3E2-AE66-C6A29811E260}"/>
          </ac:graphicFrameMkLst>
        </pc:graphicFrameChg>
        <pc:graphicFrameChg chg="add mod modGraphic">
          <ac:chgData name="Anne-Marie Smit" userId="5403de67-6d3c-4f39-a3f9-9feee81d9972" providerId="ADAL" clId="{97CAD5C6-1E47-4DA0-B517-EC13DB4FE09C}" dt="2022-07-14T10:14:02.080" v="138" actId="6549"/>
          <ac:graphicFrameMkLst>
            <pc:docMk/>
            <pc:sldMk cId="0" sldId="521"/>
            <ac:graphicFrameMk id="10" creationId="{A5B4D5DE-C93D-5D03-DAD5-D305F19C50B9}"/>
          </ac:graphicFrameMkLst>
        </pc:graphicFrameChg>
        <pc:picChg chg="add mod">
          <ac:chgData name="Anne-Marie Smit" userId="5403de67-6d3c-4f39-a3f9-9feee81d9972" providerId="ADAL" clId="{97CAD5C6-1E47-4DA0-B517-EC13DB4FE09C}" dt="2022-07-14T09:32:30.139" v="51" actId="1036"/>
          <ac:picMkLst>
            <pc:docMk/>
            <pc:sldMk cId="0" sldId="521"/>
            <ac:picMk id="5" creationId="{39550B83-C12F-DDAA-0847-90FB05529CE0}"/>
          </ac:picMkLst>
        </pc:picChg>
        <pc:picChg chg="add mod ord">
          <ac:chgData name="Anne-Marie Smit" userId="5403de67-6d3c-4f39-a3f9-9feee81d9972" providerId="ADAL" clId="{97CAD5C6-1E47-4DA0-B517-EC13DB4FE09C}" dt="2022-07-14T10:04:32.479" v="127" actId="166"/>
          <ac:picMkLst>
            <pc:docMk/>
            <pc:sldMk cId="0" sldId="521"/>
            <ac:picMk id="7" creationId="{B14AACAF-0746-E029-1A2E-BE85BA594C92}"/>
          </ac:picMkLst>
        </pc:picChg>
        <pc:picChg chg="del">
          <ac:chgData name="Anne-Marie Smit" userId="5403de67-6d3c-4f39-a3f9-9feee81d9972" providerId="ADAL" clId="{97CAD5C6-1E47-4DA0-B517-EC13DB4FE09C}" dt="2022-07-14T09:12:46.614" v="6" actId="478"/>
          <ac:picMkLst>
            <pc:docMk/>
            <pc:sldMk cId="0" sldId="521"/>
            <ac:picMk id="2052" creationId="{58895999-EF82-D90F-8995-63B903EC7FF5}"/>
          </ac:picMkLst>
        </pc:picChg>
        <pc:picChg chg="add del mod">
          <ac:chgData name="Anne-Marie Smit" userId="5403de67-6d3c-4f39-a3f9-9feee81d9972" providerId="ADAL" clId="{97CAD5C6-1E47-4DA0-B517-EC13DB4FE09C}" dt="2022-07-14T09:32:08.998" v="44" actId="478"/>
          <ac:picMkLst>
            <pc:docMk/>
            <pc:sldMk cId="0" sldId="521"/>
            <ac:picMk id="2054" creationId="{063DE2A4-3C24-28CB-CA7A-331527743A34}"/>
          </ac:picMkLst>
        </pc:picChg>
      </pc:sldChg>
      <pc:sldChg chg="add del">
        <pc:chgData name="Anne-Marie Smit" userId="5403de67-6d3c-4f39-a3f9-9feee81d9972" providerId="ADAL" clId="{97CAD5C6-1E47-4DA0-B517-EC13DB4FE09C}" dt="2022-07-14T09:33:13.954" v="53" actId="2696"/>
        <pc:sldMkLst>
          <pc:docMk/>
          <pc:sldMk cId="2364849984" sldId="52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3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3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7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8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8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6"/>
        </pc:sldMkLst>
      </pc:sldChg>
      <pc:sldChg chg="del">
        <pc:chgData name="Anne-Marie Smit" userId="5403de67-6d3c-4f39-a3f9-9feee81d9972" providerId="ADAL" clId="{97CAD5C6-1E47-4DA0-B517-EC13DB4FE09C}" dt="2022-07-14T09:12:24.983" v="0" actId="47"/>
        <pc:sldMkLst>
          <pc:docMk/>
          <pc:sldMk cId="0" sldId="630"/>
        </pc:sldMkLst>
      </pc:sldChg>
      <pc:sldChg chg="del">
        <pc:chgData name="Anne-Marie Smit" userId="5403de67-6d3c-4f39-a3f9-9feee81d9972" providerId="ADAL" clId="{97CAD5C6-1E47-4DA0-B517-EC13DB4FE09C}" dt="2022-07-14T09:12:26.400" v="1" actId="47"/>
        <pc:sldMkLst>
          <pc:docMk/>
          <pc:sldMk cId="0" sldId="631"/>
        </pc:sldMkLst>
      </pc:sldChg>
      <pc:sldChg chg="del">
        <pc:chgData name="Anne-Marie Smit" userId="5403de67-6d3c-4f39-a3f9-9feee81d9972" providerId="ADAL" clId="{97CAD5C6-1E47-4DA0-B517-EC13DB4FE09C}" dt="2022-07-14T09:12:27.863" v="2" actId="47"/>
        <pc:sldMkLst>
          <pc:docMk/>
          <pc:sldMk cId="0" sldId="63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4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4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7"/>
        </pc:sldMkLst>
      </pc:sldChg>
      <pc:sldChg chg="del">
        <pc:chgData name="Anne-Marie Smit" userId="5403de67-6d3c-4f39-a3f9-9feee81d9972" providerId="ADAL" clId="{97CAD5C6-1E47-4DA0-B517-EC13DB4FE09C}" dt="2022-07-14T09:12:30.720" v="3" actId="47"/>
        <pc:sldMkLst>
          <pc:docMk/>
          <pc:sldMk cId="0" sldId="718"/>
        </pc:sldMkLst>
      </pc:sldChg>
      <pc:sldChg chg="del">
        <pc:chgData name="Anne-Marie Smit" userId="5403de67-6d3c-4f39-a3f9-9feee81d9972" providerId="ADAL" clId="{97CAD5C6-1E47-4DA0-B517-EC13DB4FE09C}" dt="2022-07-14T09:12:32.349" v="4" actId="47"/>
        <pc:sldMkLst>
          <pc:docMk/>
          <pc:sldMk cId="0" sldId="71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7"/>
        </pc:sldMkLst>
      </pc:sldChg>
    </pc:docChg>
  </pc:docChgLst>
  <pc:docChgLst>
    <pc:chgData name="Anne-Marie Smit" userId="5403de67-6d3c-4f39-a3f9-9feee81d9972" providerId="ADAL" clId="{7752C4DC-8C2C-495F-914F-7DE66AA90F0E}"/>
    <pc:docChg chg="undo custSel modSld">
      <pc:chgData name="Anne-Marie Smit" userId="5403de67-6d3c-4f39-a3f9-9feee81d9972" providerId="ADAL" clId="{7752C4DC-8C2C-495F-914F-7DE66AA90F0E}" dt="2022-08-23T08:23:45.684" v="16" actId="14100"/>
      <pc:docMkLst>
        <pc:docMk/>
      </pc:docMkLst>
      <pc:sldChg chg="modSp mod">
        <pc:chgData name="Anne-Marie Smit" userId="5403de67-6d3c-4f39-a3f9-9feee81d9972" providerId="ADAL" clId="{7752C4DC-8C2C-495F-914F-7DE66AA90F0E}" dt="2022-08-23T08:23:41.783" v="15" actId="14100"/>
        <pc:sldMkLst>
          <pc:docMk/>
          <pc:sldMk cId="0" sldId="521"/>
        </pc:sldMkLst>
        <pc:graphicFrameChg chg="modGraphic">
          <ac:chgData name="Anne-Marie Smit" userId="5403de67-6d3c-4f39-a3f9-9feee81d9972" providerId="ADAL" clId="{7752C4DC-8C2C-495F-914F-7DE66AA90F0E}" dt="2022-08-23T08:09:35.048" v="14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  <pc:picChg chg="mod">
          <ac:chgData name="Anne-Marie Smit" userId="5403de67-6d3c-4f39-a3f9-9feee81d9972" providerId="ADAL" clId="{7752C4DC-8C2C-495F-914F-7DE66AA90F0E}" dt="2022-08-23T08:23:41.783" v="15" actId="14100"/>
          <ac:picMkLst>
            <pc:docMk/>
            <pc:sldMk cId="0" sldId="521"/>
            <ac:picMk id="7" creationId="{B14AACAF-0746-E029-1A2E-BE85BA594C92}"/>
          </ac:picMkLst>
        </pc:picChg>
      </pc:sldChg>
      <pc:sldChg chg="modSp mod">
        <pc:chgData name="Anne-Marie Smit" userId="5403de67-6d3c-4f39-a3f9-9feee81d9972" providerId="ADAL" clId="{7752C4DC-8C2C-495F-914F-7DE66AA90F0E}" dt="2022-08-23T08:23:45.684" v="16" actId="14100"/>
        <pc:sldMkLst>
          <pc:docMk/>
          <pc:sldMk cId="2939625039" sldId="522"/>
        </pc:sldMkLst>
        <pc:graphicFrameChg chg="modGraphic">
          <ac:chgData name="Anne-Marie Smit" userId="5403de67-6d3c-4f39-a3f9-9feee81d9972" providerId="ADAL" clId="{7752C4DC-8C2C-495F-914F-7DE66AA90F0E}" dt="2022-08-23T08:09:33.799" v="13" actId="20577"/>
          <ac:graphicFrameMkLst>
            <pc:docMk/>
            <pc:sldMk cId="2939625039" sldId="522"/>
            <ac:graphicFrameMk id="10" creationId="{A5B4D5DE-C93D-5D03-DAD5-D305F19C50B9}"/>
          </ac:graphicFrameMkLst>
        </pc:graphicFrameChg>
        <pc:picChg chg="mod">
          <ac:chgData name="Anne-Marie Smit" userId="5403de67-6d3c-4f39-a3f9-9feee81d9972" providerId="ADAL" clId="{7752C4DC-8C2C-495F-914F-7DE66AA90F0E}" dt="2022-08-23T08:23:45.684" v="16" actId="14100"/>
          <ac:picMkLst>
            <pc:docMk/>
            <pc:sldMk cId="2939625039" sldId="522"/>
            <ac:picMk id="7" creationId="{B14AACAF-0746-E029-1A2E-BE85BA594C92}"/>
          </ac:picMkLst>
        </pc:picChg>
      </pc:sldChg>
    </pc:docChg>
  </pc:docChgLst>
  <pc:docChgLst>
    <pc:chgData name="Dineke de Groot" userId="8d1fa561-6c2e-4ca0-a6e4-f07d531823ce" providerId="ADAL" clId="{18E5D2FA-8189-4D87-AE29-16BC0B54695A}"/>
    <pc:docChg chg="undo custSel addSld delSld modSld sldOrd modMainMaster">
      <pc:chgData name="Dineke de Groot" userId="8d1fa561-6c2e-4ca0-a6e4-f07d531823ce" providerId="ADAL" clId="{18E5D2FA-8189-4D87-AE29-16BC0B54695A}" dt="2023-01-04T23:40:48.208" v="46" actId="47"/>
      <pc:docMkLst>
        <pc:docMk/>
      </pc:docMkLst>
      <pc:sldChg chg="addSp delSp modSp add mod ord">
        <pc:chgData name="Dineke de Groot" userId="8d1fa561-6c2e-4ca0-a6e4-f07d531823ce" providerId="ADAL" clId="{18E5D2FA-8189-4D87-AE29-16BC0B54695A}" dt="2023-01-04T23:40:35.173" v="43" actId="1076"/>
        <pc:sldMkLst>
          <pc:docMk/>
          <pc:sldMk cId="1373940324" sldId="310"/>
        </pc:sldMkLst>
        <pc:spChg chg="del">
          <ac:chgData name="Dineke de Groot" userId="8d1fa561-6c2e-4ca0-a6e4-f07d531823ce" providerId="ADAL" clId="{18E5D2FA-8189-4D87-AE29-16BC0B54695A}" dt="2023-01-04T23:36:57.465" v="20" actId="478"/>
          <ac:spMkLst>
            <pc:docMk/>
            <pc:sldMk cId="1373940324" sldId="310"/>
            <ac:spMk id="2" creationId="{CBD51651-AD75-5640-8C89-58213D4E50FF}"/>
          </ac:spMkLst>
        </pc:spChg>
        <pc:spChg chg="add mod">
          <ac:chgData name="Dineke de Groot" userId="8d1fa561-6c2e-4ca0-a6e4-f07d531823ce" providerId="ADAL" clId="{18E5D2FA-8189-4D87-AE29-16BC0B54695A}" dt="2023-01-04T23:36:13.267" v="17"/>
          <ac:spMkLst>
            <pc:docMk/>
            <pc:sldMk cId="1373940324" sldId="310"/>
            <ac:spMk id="4" creationId="{3AEB1DD2-5CFF-7E22-5073-123C3BDB9F2F}"/>
          </ac:spMkLst>
        </pc:spChg>
        <pc:spChg chg="add del mod">
          <ac:chgData name="Dineke de Groot" userId="8d1fa561-6c2e-4ca0-a6e4-f07d531823ce" providerId="ADAL" clId="{18E5D2FA-8189-4D87-AE29-16BC0B54695A}" dt="2023-01-04T23:36:53.057" v="19"/>
          <ac:spMkLst>
            <pc:docMk/>
            <pc:sldMk cId="1373940324" sldId="310"/>
            <ac:spMk id="5" creationId="{72E4107A-7CB8-E872-EB45-D466562B6806}"/>
          </ac:spMkLst>
        </pc:spChg>
        <pc:spChg chg="del">
          <ac:chgData name="Dineke de Groot" userId="8d1fa561-6c2e-4ca0-a6e4-f07d531823ce" providerId="ADAL" clId="{18E5D2FA-8189-4D87-AE29-16BC0B54695A}" dt="2023-01-04T23:37:01.063" v="21" actId="478"/>
          <ac:spMkLst>
            <pc:docMk/>
            <pc:sldMk cId="1373940324" sldId="310"/>
            <ac:spMk id="7" creationId="{EC6895C3-C6D4-924D-AC25-FF43828BD17D}"/>
          </ac:spMkLst>
        </pc:spChg>
        <pc:spChg chg="add mod">
          <ac:chgData name="Dineke de Groot" userId="8d1fa561-6c2e-4ca0-a6e4-f07d531823ce" providerId="ADAL" clId="{18E5D2FA-8189-4D87-AE29-16BC0B54695A}" dt="2023-01-04T23:38:08.429" v="28" actId="14100"/>
          <ac:spMkLst>
            <pc:docMk/>
            <pc:sldMk cId="1373940324" sldId="310"/>
            <ac:spMk id="9" creationId="{086C6D9C-40B6-D6F3-5881-EA72D8DDAA9C}"/>
          </ac:spMkLst>
        </pc:spChg>
        <pc:spChg chg="add del mod">
          <ac:chgData name="Dineke de Groot" userId="8d1fa561-6c2e-4ca0-a6e4-f07d531823ce" providerId="ADAL" clId="{18E5D2FA-8189-4D87-AE29-16BC0B54695A}" dt="2023-01-04T23:38:49.754" v="29" actId="478"/>
          <ac:spMkLst>
            <pc:docMk/>
            <pc:sldMk cId="1373940324" sldId="310"/>
            <ac:spMk id="10" creationId="{4977F3CD-8828-B51C-8253-28F60C9E37C2}"/>
          </ac:spMkLst>
        </pc:spChg>
        <pc:spChg chg="add del mod">
          <ac:chgData name="Dineke de Groot" userId="8d1fa561-6c2e-4ca0-a6e4-f07d531823ce" providerId="ADAL" clId="{18E5D2FA-8189-4D87-AE29-16BC0B54695A}" dt="2023-01-04T23:38:56.142" v="33" actId="22"/>
          <ac:spMkLst>
            <pc:docMk/>
            <pc:sldMk cId="1373940324" sldId="310"/>
            <ac:spMk id="12" creationId="{5AC7ECC8-77DB-BB7F-FB54-D4E802CAA22D}"/>
          </ac:spMkLst>
        </pc:spChg>
        <pc:graphicFrameChg chg="add del mod">
          <ac:chgData name="Dineke de Groot" userId="8d1fa561-6c2e-4ca0-a6e4-f07d531823ce" providerId="ADAL" clId="{18E5D2FA-8189-4D87-AE29-16BC0B54695A}" dt="2023-01-04T23:36:53.057" v="19"/>
          <ac:graphicFrameMkLst>
            <pc:docMk/>
            <pc:sldMk cId="1373940324" sldId="310"/>
            <ac:graphicFrameMk id="6" creationId="{C75D6C6F-FDEC-E0D0-D075-A39E71F81552}"/>
          </ac:graphicFrameMkLst>
        </pc:graphicFrameChg>
        <pc:graphicFrameChg chg="add mod">
          <ac:chgData name="Dineke de Groot" userId="8d1fa561-6c2e-4ca0-a6e4-f07d531823ce" providerId="ADAL" clId="{18E5D2FA-8189-4D87-AE29-16BC0B54695A}" dt="2023-01-04T23:39:18.534" v="34"/>
          <ac:graphicFrameMkLst>
            <pc:docMk/>
            <pc:sldMk cId="1373940324" sldId="310"/>
            <ac:graphicFrameMk id="13" creationId="{7246585E-CB3C-3F16-5B07-F51EA7A714A2}"/>
          </ac:graphicFrameMkLst>
        </pc:graphicFrameChg>
        <pc:picChg chg="del">
          <ac:chgData name="Dineke de Groot" userId="8d1fa561-6c2e-4ca0-a6e4-f07d531823ce" providerId="ADAL" clId="{18E5D2FA-8189-4D87-AE29-16BC0B54695A}" dt="2023-01-04T23:35:34.952" v="16" actId="478"/>
          <ac:picMkLst>
            <pc:docMk/>
            <pc:sldMk cId="1373940324" sldId="310"/>
            <ac:picMk id="3" creationId="{C01A8416-B0A8-6655-7475-C03439D40F3B}"/>
          </ac:picMkLst>
        </pc:picChg>
        <pc:picChg chg="add del mod">
          <ac:chgData name="Dineke de Groot" userId="8d1fa561-6c2e-4ca0-a6e4-f07d531823ce" providerId="ADAL" clId="{18E5D2FA-8189-4D87-AE29-16BC0B54695A}" dt="2023-01-04T23:36:53.057" v="19"/>
          <ac:picMkLst>
            <pc:docMk/>
            <pc:sldMk cId="1373940324" sldId="310"/>
            <ac:picMk id="8" creationId="{43FB31D5-105E-05F7-F4F1-61A5AFCCB6BD}"/>
          </ac:picMkLst>
        </pc:picChg>
        <pc:picChg chg="add mod">
          <ac:chgData name="Dineke de Groot" userId="8d1fa561-6c2e-4ca0-a6e4-f07d531823ce" providerId="ADAL" clId="{18E5D2FA-8189-4D87-AE29-16BC0B54695A}" dt="2023-01-04T23:40:35.173" v="43" actId="1076"/>
          <ac:picMkLst>
            <pc:docMk/>
            <pc:sldMk cId="1373940324" sldId="310"/>
            <ac:picMk id="14" creationId="{FB2F5330-D572-9C9A-3F25-2AB60CD59242}"/>
          </ac:picMkLst>
        </pc:picChg>
      </pc:sldChg>
      <pc:sldChg chg="addSp delSp modSp del">
        <pc:chgData name="Dineke de Groot" userId="8d1fa561-6c2e-4ca0-a6e4-f07d531823ce" providerId="ADAL" clId="{18E5D2FA-8189-4D87-AE29-16BC0B54695A}" dt="2023-01-04T23:39:39.656" v="36" actId="47"/>
        <pc:sldMkLst>
          <pc:docMk/>
          <pc:sldMk cId="0" sldId="521"/>
        </pc:sldMkLst>
        <pc:spChg chg="add del mod">
          <ac:chgData name="Dineke de Groot" userId="8d1fa561-6c2e-4ca0-a6e4-f07d531823ce" providerId="ADAL" clId="{18E5D2FA-8189-4D87-AE29-16BC0B54695A}" dt="2023-01-04T23:37:11.468" v="23"/>
          <ac:spMkLst>
            <pc:docMk/>
            <pc:sldMk cId="0" sldId="521"/>
            <ac:spMk id="3" creationId="{21E29617-6CCC-4EBE-68F0-EE42F04FE946}"/>
          </ac:spMkLst>
        </pc:spChg>
        <pc:graphicFrameChg chg="add del mod">
          <ac:chgData name="Dineke de Groot" userId="8d1fa561-6c2e-4ca0-a6e4-f07d531823ce" providerId="ADAL" clId="{18E5D2FA-8189-4D87-AE29-16BC0B54695A}" dt="2023-01-04T23:37:11.468" v="23"/>
          <ac:graphicFrameMkLst>
            <pc:docMk/>
            <pc:sldMk cId="0" sldId="521"/>
            <ac:graphicFrameMk id="4" creationId="{0D3E2950-3F5E-64F4-69A1-77C79748916B}"/>
          </ac:graphicFrameMkLst>
        </pc:graphicFrameChg>
        <pc:picChg chg="add del mod">
          <ac:chgData name="Dineke de Groot" userId="8d1fa561-6c2e-4ca0-a6e4-f07d531823ce" providerId="ADAL" clId="{18E5D2FA-8189-4D87-AE29-16BC0B54695A}" dt="2023-01-04T23:37:11.468" v="23"/>
          <ac:picMkLst>
            <pc:docMk/>
            <pc:sldMk cId="0" sldId="521"/>
            <ac:picMk id="9" creationId="{EB38056D-02C0-E5DF-FF0A-C78AB4887FC9}"/>
          </ac:picMkLst>
        </pc:picChg>
      </pc:sldChg>
      <pc:sldChg chg="add del">
        <pc:chgData name="Dineke de Groot" userId="8d1fa561-6c2e-4ca0-a6e4-f07d531823ce" providerId="ADAL" clId="{18E5D2FA-8189-4D87-AE29-16BC0B54695A}" dt="2023-01-04T23:40:48.208" v="46" actId="47"/>
        <pc:sldMkLst>
          <pc:docMk/>
          <pc:sldMk cId="2939625039" sldId="522"/>
        </pc:sldMkLst>
      </pc:sldChg>
      <pc:sldChg chg="add del">
        <pc:chgData name="Dineke de Groot" userId="8d1fa561-6c2e-4ca0-a6e4-f07d531823ce" providerId="ADAL" clId="{18E5D2FA-8189-4D87-AE29-16BC0B54695A}" dt="2023-01-04T23:40:46.508" v="45" actId="47"/>
        <pc:sldMkLst>
          <pc:docMk/>
          <pc:sldMk cId="2277416976" sldId="523"/>
        </pc:sldMkLst>
      </pc:sldChg>
      <pc:sldChg chg="add">
        <pc:chgData name="Dineke de Groot" userId="8d1fa561-6c2e-4ca0-a6e4-f07d531823ce" providerId="ADAL" clId="{18E5D2FA-8189-4D87-AE29-16BC0B54695A}" dt="2023-01-04T23:40:44.145" v="44"/>
        <pc:sldMkLst>
          <pc:docMk/>
          <pc:sldMk cId="359070222" sldId="524"/>
        </pc:sldMkLst>
      </pc:sldChg>
      <pc:sldMasterChg chg="modSldLayout">
        <pc:chgData name="Dineke de Groot" userId="8d1fa561-6c2e-4ca0-a6e4-f07d531823ce" providerId="ADAL" clId="{18E5D2FA-8189-4D87-AE29-16BC0B54695A}" dt="2023-01-04T23:34:57.722" v="15" actId="16037"/>
        <pc:sldMasterMkLst>
          <pc:docMk/>
          <pc:sldMasterMk cId="0" sldId="2147483654"/>
        </pc:sldMasterMkLst>
        <pc:sldLayoutChg chg="addSp delSp modSp mod setBg">
          <pc:chgData name="Dineke de Groot" userId="8d1fa561-6c2e-4ca0-a6e4-f07d531823ce" providerId="ADAL" clId="{18E5D2FA-8189-4D87-AE29-16BC0B54695A}" dt="2023-01-04T23:34:57.722" v="15" actId="16037"/>
          <pc:sldLayoutMkLst>
            <pc:docMk/>
            <pc:sldMasterMk cId="0" sldId="2147483654"/>
            <pc:sldLayoutMk cId="3055507417" sldId="2147483670"/>
          </pc:sldLayoutMkLst>
          <pc:spChg chg="del">
            <ac:chgData name="Dineke de Groot" userId="8d1fa561-6c2e-4ca0-a6e4-f07d531823ce" providerId="ADAL" clId="{18E5D2FA-8189-4D87-AE29-16BC0B54695A}" dt="2023-01-04T23:30:42.160" v="3" actId="478"/>
            <ac:spMkLst>
              <pc:docMk/>
              <pc:sldMasterMk cId="0" sldId="2147483654"/>
              <pc:sldLayoutMk cId="3055507417" sldId="2147483670"/>
              <ac:spMk id="4" creationId="{00000000-0000-0000-0000-000000000000}"/>
            </ac:spMkLst>
          </pc:spChg>
          <pc:spChg chg="del">
            <ac:chgData name="Dineke de Groot" userId="8d1fa561-6c2e-4ca0-a6e4-f07d531823ce" providerId="ADAL" clId="{18E5D2FA-8189-4D87-AE29-16BC0B54695A}" dt="2023-01-04T23:30:44.982" v="4" actId="478"/>
            <ac:spMkLst>
              <pc:docMk/>
              <pc:sldMasterMk cId="0" sldId="2147483654"/>
              <pc:sldLayoutMk cId="3055507417" sldId="2147483670"/>
              <ac:spMk id="5" creationId="{00000000-0000-0000-0000-000000000000}"/>
            </ac:spMkLst>
          </pc:spChg>
          <pc:spChg chg="mod">
            <ac:chgData name="Dineke de Groot" userId="8d1fa561-6c2e-4ca0-a6e4-f07d531823ce" providerId="ADAL" clId="{18E5D2FA-8189-4D87-AE29-16BC0B54695A}" dt="2023-01-04T23:34:57.722" v="15" actId="16037"/>
            <ac:spMkLst>
              <pc:docMk/>
              <pc:sldMasterMk cId="0" sldId="2147483654"/>
              <pc:sldLayoutMk cId="3055507417" sldId="2147483670"/>
              <ac:spMk id="7" creationId="{7B336C1D-64BE-0445-A454-00B8F2FF4D40}"/>
            </ac:spMkLst>
          </pc:spChg>
          <pc:picChg chg="add mod">
            <ac:chgData name="Dineke de Groot" userId="8d1fa561-6c2e-4ca0-a6e4-f07d531823ce" providerId="ADAL" clId="{18E5D2FA-8189-4D87-AE29-16BC0B54695A}" dt="2023-01-04T23:33:08.734" v="14" actId="1076"/>
            <ac:picMkLst>
              <pc:docMk/>
              <pc:sldMasterMk cId="0" sldId="2147483654"/>
              <pc:sldLayoutMk cId="3055507417" sldId="2147483670"/>
              <ac:picMk id="9" creationId="{34251657-B48B-CC2C-8BAC-FC122F7D47C9}"/>
            </ac:picMkLst>
          </pc:picChg>
        </pc:sldLayoutChg>
      </pc:sldMasterChg>
    </pc:docChg>
  </pc:docChgLst>
  <pc:docChgLst>
    <pc:chgData name="Dineke de Groot" userId="8d1fa561-6c2e-4ca0-a6e4-f07d531823ce" providerId="ADAL" clId="{BD45E3B4-140D-468A-960D-8832B8963987}"/>
    <pc:docChg chg="undo custSel addSld modSld">
      <pc:chgData name="Dineke de Groot" userId="8d1fa561-6c2e-4ca0-a6e4-f07d531823ce" providerId="ADAL" clId="{BD45E3B4-140D-468A-960D-8832B8963987}" dt="2022-10-17T16:02:16.191" v="17" actId="2711"/>
      <pc:docMkLst>
        <pc:docMk/>
      </pc:docMkLst>
      <pc:sldChg chg="addSp delSp modSp mod">
        <pc:chgData name="Dineke de Groot" userId="8d1fa561-6c2e-4ca0-a6e4-f07d531823ce" providerId="ADAL" clId="{BD45E3B4-140D-468A-960D-8832B8963987}" dt="2022-10-17T16:01:57.312" v="16" actId="2711"/>
        <pc:sldMkLst>
          <pc:docMk/>
          <pc:sldMk cId="0" sldId="521"/>
        </pc:sldMkLst>
        <pc:spChg chg="add del mod">
          <ac:chgData name="Dineke de Groot" userId="8d1fa561-6c2e-4ca0-a6e4-f07d531823ce" providerId="ADAL" clId="{BD45E3B4-140D-468A-960D-8832B8963987}" dt="2022-08-26T12:08:59.587" v="7" actId="478"/>
          <ac:spMkLst>
            <pc:docMk/>
            <pc:sldMk cId="0" sldId="521"/>
            <ac:spMk id="3" creationId="{AAC56974-6A95-C0CF-086D-9A79141FF468}"/>
          </ac:spMkLst>
        </pc:spChg>
        <pc:spChg chg="add del mod">
          <ac:chgData name="Dineke de Groot" userId="8d1fa561-6c2e-4ca0-a6e4-f07d531823ce" providerId="ADAL" clId="{BD45E3B4-140D-468A-960D-8832B8963987}" dt="2022-08-26T12:09:03.717" v="9" actId="478"/>
          <ac:spMkLst>
            <pc:docMk/>
            <pc:sldMk cId="0" sldId="521"/>
            <ac:spMk id="4" creationId="{AAC56974-6A95-C0CF-086D-9A79141FF468}"/>
          </ac:spMkLst>
        </pc:spChg>
        <pc:spChg chg="add mod">
          <ac:chgData name="Dineke de Groot" userId="8d1fa561-6c2e-4ca0-a6e4-f07d531823ce" providerId="ADAL" clId="{BD45E3B4-140D-468A-960D-8832B8963987}" dt="2022-08-26T12:09:45.518" v="14" actId="13926"/>
          <ac:spMkLst>
            <pc:docMk/>
            <pc:sldMk cId="0" sldId="521"/>
            <ac:spMk id="6" creationId="{BFFFC7D6-2590-32A0-1924-130FD35EE1E1}"/>
          </ac:spMkLst>
        </pc:spChg>
        <pc:spChg chg="mod">
          <ac:chgData name="Dineke de Groot" userId="8d1fa561-6c2e-4ca0-a6e4-f07d531823ce" providerId="ADAL" clId="{BD45E3B4-140D-468A-960D-8832B8963987}" dt="2022-07-19T10:27:53.599" v="1" actId="1076"/>
          <ac:spMkLst>
            <pc:docMk/>
            <pc:sldMk cId="0" sldId="521"/>
            <ac:spMk id="8" creationId="{4C4B2E64-41C7-BE84-6D87-BE81D7441430}"/>
          </ac:spMkLst>
        </pc:spChg>
        <pc:spChg chg="add del">
          <ac:chgData name="Dineke de Groot" userId="8d1fa561-6c2e-4ca0-a6e4-f07d531823ce" providerId="ADAL" clId="{BD45E3B4-140D-468A-960D-8832B8963987}" dt="2022-07-19T10:28:07.461" v="3" actId="22"/>
          <ac:spMkLst>
            <pc:docMk/>
            <pc:sldMk cId="0" sldId="521"/>
            <ac:spMk id="9" creationId="{ECBC25B8-FDAA-9BBF-9F0C-3A0D7277E085}"/>
          </ac:spMkLst>
        </pc:spChg>
        <pc:graphicFrameChg chg="modGraphic">
          <ac:chgData name="Dineke de Groot" userId="8d1fa561-6c2e-4ca0-a6e4-f07d531823ce" providerId="ADAL" clId="{BD45E3B4-140D-468A-960D-8832B8963987}" dt="2022-10-17T16:01:57.312" v="16" actId="2711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  <pc:sldChg chg="addSp modSp add mod">
        <pc:chgData name="Dineke de Groot" userId="8d1fa561-6c2e-4ca0-a6e4-f07d531823ce" providerId="ADAL" clId="{BD45E3B4-140D-468A-960D-8832B8963987}" dt="2022-10-17T16:02:16.191" v="17" actId="2711"/>
        <pc:sldMkLst>
          <pc:docMk/>
          <pc:sldMk cId="2939625039" sldId="522"/>
        </pc:sldMkLst>
        <pc:spChg chg="add mod">
          <ac:chgData name="Dineke de Groot" userId="8d1fa561-6c2e-4ca0-a6e4-f07d531823ce" providerId="ADAL" clId="{BD45E3B4-140D-468A-960D-8832B8963987}" dt="2022-08-26T12:09:40.968" v="13" actId="13926"/>
          <ac:spMkLst>
            <pc:docMk/>
            <pc:sldMk cId="2939625039" sldId="522"/>
            <ac:spMk id="3" creationId="{E6D31EE2-5646-00D6-0AF2-858FEDB0CDA8}"/>
          </ac:spMkLst>
        </pc:spChg>
        <pc:graphicFrameChg chg="modGraphic">
          <ac:chgData name="Dineke de Groot" userId="8d1fa561-6c2e-4ca0-a6e4-f07d531823ce" providerId="ADAL" clId="{BD45E3B4-140D-468A-960D-8832B8963987}" dt="2022-10-17T16:02:16.191" v="17" actId="2711"/>
          <ac:graphicFrameMkLst>
            <pc:docMk/>
            <pc:sldMk cId="2939625039" sldId="522"/>
            <ac:graphicFrameMk id="10" creationId="{A5B4D5DE-C93D-5D03-DAD5-D305F19C50B9}"/>
          </ac:graphicFrameMkLst>
        </pc:graphicFrameChg>
      </pc:sldChg>
    </pc:docChg>
  </pc:docChgLst>
  <pc:docChgLst>
    <pc:chgData name="Dineke de Groot" userId="8d1fa561-6c2e-4ca0-a6e4-f07d531823ce" providerId="ADAL" clId="{8F215DF8-FF55-47AE-BA4E-1EC08D6847A6}"/>
    <pc:docChg chg="undo custSel modSld">
      <pc:chgData name="Dineke de Groot" userId="8d1fa561-6c2e-4ca0-a6e4-f07d531823ce" providerId="ADAL" clId="{8F215DF8-FF55-47AE-BA4E-1EC08D6847A6}" dt="2023-02-10T16:30:09.558" v="517" actId="13926"/>
      <pc:docMkLst>
        <pc:docMk/>
      </pc:docMkLst>
      <pc:sldChg chg="modSp mod">
        <pc:chgData name="Dineke de Groot" userId="8d1fa561-6c2e-4ca0-a6e4-f07d531823ce" providerId="ADAL" clId="{8F215DF8-FF55-47AE-BA4E-1EC08D6847A6}" dt="2023-02-10T16:30:09.558" v="517" actId="13926"/>
        <pc:sldMkLst>
          <pc:docMk/>
          <pc:sldMk cId="1373940324" sldId="310"/>
        </pc:sldMkLst>
        <pc:spChg chg="mod">
          <ac:chgData name="Dineke de Groot" userId="8d1fa561-6c2e-4ca0-a6e4-f07d531823ce" providerId="ADAL" clId="{8F215DF8-FF55-47AE-BA4E-1EC08D6847A6}" dt="2023-02-10T16:30:09.558" v="517" actId="13926"/>
          <ac:spMkLst>
            <pc:docMk/>
            <pc:sldMk cId="1373940324" sldId="310"/>
            <ac:spMk id="4" creationId="{3AEB1DD2-5CFF-7E22-5073-123C3BDB9F2F}"/>
          </ac:spMkLst>
        </pc:spChg>
        <pc:graphicFrameChg chg="mod modGraphic">
          <ac:chgData name="Dineke de Groot" userId="8d1fa561-6c2e-4ca0-a6e4-f07d531823ce" providerId="ADAL" clId="{8F215DF8-FF55-47AE-BA4E-1EC08D6847A6}" dt="2023-02-10T16:29:24.169" v="516" actId="20577"/>
          <ac:graphicFrameMkLst>
            <pc:docMk/>
            <pc:sldMk cId="1373940324" sldId="310"/>
            <ac:graphicFrameMk id="13" creationId="{7246585E-CB3C-3F16-5B07-F51EA7A714A2}"/>
          </ac:graphicFrameMkLst>
        </pc:graphicFrameChg>
      </pc:sldChg>
      <pc:sldChg chg="modSp mod">
        <pc:chgData name="Dineke de Groot" userId="8d1fa561-6c2e-4ca0-a6e4-f07d531823ce" providerId="ADAL" clId="{8F215DF8-FF55-47AE-BA4E-1EC08D6847A6}" dt="2023-02-10T15:14:26.536" v="270" actId="20577"/>
        <pc:sldMkLst>
          <pc:docMk/>
          <pc:sldMk cId="359070222" sldId="524"/>
        </pc:sldMkLst>
        <pc:spChg chg="mod">
          <ac:chgData name="Dineke de Groot" userId="8d1fa561-6c2e-4ca0-a6e4-f07d531823ce" providerId="ADAL" clId="{8F215DF8-FF55-47AE-BA4E-1EC08D6847A6}" dt="2023-02-10T15:09:39.296" v="6" actId="13926"/>
          <ac:spMkLst>
            <pc:docMk/>
            <pc:sldMk cId="359070222" sldId="524"/>
            <ac:spMk id="4" creationId="{3AEB1DD2-5CFF-7E22-5073-123C3BDB9F2F}"/>
          </ac:spMkLst>
        </pc:spChg>
        <pc:graphicFrameChg chg="mod modGraphic">
          <ac:chgData name="Dineke de Groot" userId="8d1fa561-6c2e-4ca0-a6e4-f07d531823ce" providerId="ADAL" clId="{8F215DF8-FF55-47AE-BA4E-1EC08D6847A6}" dt="2023-02-10T15:14:26.536" v="270" actId="20577"/>
          <ac:graphicFrameMkLst>
            <pc:docMk/>
            <pc:sldMk cId="359070222" sldId="524"/>
            <ac:graphicFrameMk id="13" creationId="{7246585E-CB3C-3F16-5B07-F51EA7A714A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FB40F62B-5FEF-8F55-9C3C-3E5349053F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t" anchorCtr="0" compatLnSpc="1">
            <a:prstTxWarp prst="textNoShape">
              <a:avLst/>
            </a:prstTxWarp>
          </a:bodyPr>
          <a:lstStyle>
            <a:lvl1pPr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3EE16D75-0ED0-6086-CA6E-302033AE61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4" name="Rectangle 4">
            <a:extLst>
              <a:ext uri="{FF2B5EF4-FFF2-40B4-BE49-F238E27FC236}">
                <a16:creationId xmlns:a16="http://schemas.microsoft.com/office/drawing/2014/main" id="{07C2D485-CF56-2AB1-8240-294098A0B0D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b" anchorCtr="0" compatLnSpc="1">
            <a:prstTxWarp prst="textNoShape">
              <a:avLst/>
            </a:prstTxWarp>
          </a:bodyPr>
          <a:lstStyle>
            <a:lvl1pPr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5" name="Rectangle 5">
            <a:extLst>
              <a:ext uri="{FF2B5EF4-FFF2-40B4-BE49-F238E27FC236}">
                <a16:creationId xmlns:a16="http://schemas.microsoft.com/office/drawing/2014/main" id="{0C4B72BB-C669-7FD4-D250-980F7884E0F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Arial" panose="020B0604020202020204" pitchFamily="34" charset="0"/>
              </a:defRPr>
            </a:lvl1pPr>
          </a:lstStyle>
          <a:p>
            <a:fld id="{ACB99D34-3BA7-4D14-A6F5-5784A0ADA22E}" type="slidenum">
              <a:rPr lang="nl-NL" altLang="nl-US"/>
              <a:pPr/>
              <a:t>‹nr.›</a:t>
            </a:fld>
            <a:endParaRPr lang="nl-NL" altLang="nl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690DF30F-C28D-F9E5-7F26-5ECF23076DE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AAD317E2-5452-01C2-5EBE-F20DC44288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B356545F-72B4-8048-0FF5-646EE0D6E6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F3E93C1D-DA1E-3584-610E-9A7A09D6138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7888"/>
            <a:ext cx="5413375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345094" name="Rectangle 6">
            <a:extLst>
              <a:ext uri="{FF2B5EF4-FFF2-40B4-BE49-F238E27FC236}">
                <a16:creationId xmlns:a16="http://schemas.microsoft.com/office/drawing/2014/main" id="{1B14C9D6-D362-6E26-C5DB-6596D467A2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45095" name="Rectangle 7">
            <a:extLst>
              <a:ext uri="{FF2B5EF4-FFF2-40B4-BE49-F238E27FC236}">
                <a16:creationId xmlns:a16="http://schemas.microsoft.com/office/drawing/2014/main" id="{B3E76C2B-3C79-B223-06F1-A0D149FBCE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37260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4335E07-B877-4134-9885-4C39DE167363}" type="slidenum">
              <a:rPr lang="nl-NL" altLang="nl-US"/>
              <a:pPr/>
              <a:t>‹nr.›</a:t>
            </a:fld>
            <a:endParaRPr lang="nl-NL" altLang="nl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96F5E-A800-3B4F-BB9F-6BE6D9D4179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147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96F5E-A800-3B4F-BB9F-6BE6D9D4179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479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485754-8F1A-76B5-D108-F71B10EF9E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916A2-651E-96A2-53C1-69DE81C9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CDB885-1BC9-A7F2-480F-58DC6D1703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D3BC-9AAD-4524-9062-9EEB5653AFDB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56186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47271D-1266-0941-DAB8-B640C1B485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2498C5-0F96-CC24-EC1A-5DDB0800F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80679A-A567-C46B-5997-8BC82973BC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E86BE-68CE-4D86-96E6-A704C65B538E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79956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05847-F1F0-01AF-C888-3C371F0643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9B77DC-0A29-2398-AEBB-87B06DE78C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4049D7-553E-5597-6AB2-E5CEC8CD0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763FD-5F51-40A6-9E22-A91B036ECACE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915512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3E601F8-6170-A616-3E8F-3B1374D0BA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0C48487-755D-E24B-0B00-EC0782D48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8972FEA-6623-BAC2-A77B-55E126ACF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1E781-2A01-43C0-AD1F-F4F031A0BD16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007667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A3150C-C370-E913-6184-DF485808E7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4A1A99-BC93-7F61-9870-BE80610650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441854-9BBC-C973-8C2B-DDEBCF508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0EAD0A-DE00-433D-9984-E640A039D078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23019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el, tekst en media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me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FE7155-13BB-52D6-C59D-4CDF1458D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F282C5-03AF-9EA4-D15E-EFA45018F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4273AF-0EE5-95E4-E123-0189754EE3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C2444-02DD-44A7-95AF-D15787DEC0CD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927612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AEF417-F03D-3B4A-F6E9-3D49E2218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80A846-5E65-CC0B-36D2-4902449E1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A48B7A-9325-992C-DA6A-CF9F17212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EFB49-B956-44AE-ADF4-D49A5650F27F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750866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subkop en opsomm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2" y="480000"/>
            <a:ext cx="7740000" cy="1200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Vrije vorm 6">
            <a:extLst>
              <a:ext uri="{FF2B5EF4-FFF2-40B4-BE49-F238E27FC236}">
                <a16:creationId xmlns:a16="http://schemas.microsoft.com/office/drawing/2014/main" id="{7B336C1D-64BE-0445-A454-00B8F2FF4D40}"/>
              </a:ext>
            </a:extLst>
          </p:cNvPr>
          <p:cNvSpPr>
            <a:spLocks noChangeAspect="1"/>
          </p:cNvSpPr>
          <p:nvPr userDrawn="1"/>
        </p:nvSpPr>
        <p:spPr>
          <a:xfrm>
            <a:off x="6382800" y="5250555"/>
            <a:ext cx="2761200" cy="1607445"/>
          </a:xfrm>
          <a:custGeom>
            <a:avLst/>
            <a:gdLst>
              <a:gd name="connsiteX0" fmla="*/ 0 w 2061287"/>
              <a:gd name="connsiteY0" fmla="*/ 899992 h 899991"/>
              <a:gd name="connsiteX1" fmla="*/ 2061287 w 2061287"/>
              <a:gd name="connsiteY1" fmla="*/ 899992 h 899991"/>
              <a:gd name="connsiteX2" fmla="*/ 2061287 w 2061287"/>
              <a:gd name="connsiteY2" fmla="*/ 0 h 899991"/>
              <a:gd name="connsiteX3" fmla="*/ 0 w 2061287"/>
              <a:gd name="connsiteY3" fmla="*/ 899992 h 899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1287" h="899991">
                <a:moveTo>
                  <a:pt x="0" y="899992"/>
                </a:moveTo>
                <a:lnTo>
                  <a:pt x="2061287" y="899992"/>
                </a:lnTo>
                <a:lnTo>
                  <a:pt x="2061287" y="0"/>
                </a:lnTo>
                <a:cubicBezTo>
                  <a:pt x="1236336" y="108299"/>
                  <a:pt x="539001" y="433386"/>
                  <a:pt x="0" y="899992"/>
                </a:cubicBezTo>
                <a:close/>
              </a:path>
            </a:pathLst>
          </a:custGeom>
          <a:solidFill>
            <a:schemeClr val="accent2"/>
          </a:solidFill>
          <a:ln w="9481" cap="flat">
            <a:noFill/>
            <a:prstDash val="solid"/>
            <a:miter/>
          </a:ln>
        </p:spPr>
        <p:txBody>
          <a:bodyPr rtlCol="0" anchor="ctr"/>
          <a:lstStyle/>
          <a:p>
            <a:endParaRPr lang="nl-NL" sz="28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BCD17BE-9238-0C45-A28A-5EBFA9111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8000" y="2112000"/>
            <a:ext cx="6480000" cy="384000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1C09CCD-1A71-644D-A11A-237D2835F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00" y="2496000"/>
            <a:ext cx="6480000" cy="345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34251657-B48B-CC2C-8BAC-FC122F7D4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000" y="48000"/>
            <a:ext cx="2520000" cy="60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50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3E4704-0F0C-65CF-7E82-F35E7CEFF4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4B01FC-F6BB-523B-2D28-DE4E9056A6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E5158-0A8E-7182-9EB6-3572B0A712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43D80-EBA3-4CD3-B632-0E627909354A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13377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A1443D-9CA5-2334-CE4F-62BF96CEE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D1D4E1-A9E6-9EA5-6677-156374095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225211-08F1-40B7-A1BE-12919D131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8EBAA-F0A2-4ABE-B32D-F8A1EF89102B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83301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B216ED-E58A-5A03-147E-0249D546E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278C82-85D1-E14C-9210-CF86E9975D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25F44D-7336-E44C-B619-8536FB0A0D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58E0E-7693-4A17-A60C-91AF20B1A712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69772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1976441-1938-E423-6799-DD4715036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542627-A6F9-7166-1332-B457D107C0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0D2F0AB-045D-05A6-A6DE-B6644A37D6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1CE5D-8A36-4B77-B016-B94EED674DC9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23584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48D78-2252-AA65-0825-873718670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B50621-954A-CDEB-99BC-D837651143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FB7F40-8718-D5EA-E24D-1CEF964740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81B87-0CEB-4844-AD4E-C4A245067CAC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67073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F3DD17-5B95-6C3C-D330-7B4D18764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20101B-1C82-BE75-E905-8D50C8868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9D49AB-71BB-2600-8129-8F2DD33DF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A0D54-9129-4BEA-B811-600BEB94C14C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419241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0BB716-4E36-1E14-C0AB-BAF5B31DF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39A9C8-A236-2D44-ECC0-F1B2ECD4F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02A9B-D81A-07B8-F76A-7D7A25C90A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355BD-876B-4F9A-8116-42AA4E6B4892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63746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BB998B-EDC5-5304-0AF3-B360A5804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99557E-1903-482B-8301-2548E856B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3E989-D298-DBAC-250C-C7F4F1892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135DC-485E-495A-9416-0C5683423AAA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00994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7E397D-4E30-A59F-F299-5F7715FC7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A13DB0-417F-3480-5873-62D4E2B78C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US"/>
              <a:t>Click to edit Master text styles</a:t>
            </a:r>
          </a:p>
          <a:p>
            <a:pPr lvl="1"/>
            <a:r>
              <a:rPr lang="en-US" altLang="nl-US"/>
              <a:t>Second level</a:t>
            </a:r>
          </a:p>
          <a:p>
            <a:pPr lvl="2"/>
            <a:r>
              <a:rPr lang="en-US" altLang="nl-US"/>
              <a:t>Third level</a:t>
            </a:r>
          </a:p>
          <a:p>
            <a:pPr lvl="3"/>
            <a:r>
              <a:rPr lang="en-US" altLang="nl-US"/>
              <a:t>Fourth level</a:t>
            </a:r>
          </a:p>
          <a:p>
            <a:pPr lvl="4"/>
            <a:r>
              <a:rPr lang="en-US" altLang="nl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35C25D9-D1CB-A79D-035E-3421ABA5BB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EB7733-0D80-1774-0659-49953D70A8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BE4455-D1B7-232E-96F9-1A966E59CC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B29569EB-BCDA-43BC-8B17-F0FD57179C23}" type="slidenum">
              <a:rPr lang="en-US" altLang="nl-US"/>
              <a:pPr/>
              <a:t>‹nr.›</a:t>
            </a:fld>
            <a:endParaRPr lang="en-US" altLang="nl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3AEB1DD2-5CFF-7E22-5073-123C3BDB9F2F}"/>
              </a:ext>
            </a:extLst>
          </p:cNvPr>
          <p:cNvSpPr txBox="1">
            <a:spLocks/>
          </p:cNvSpPr>
          <p:nvPr/>
        </p:nvSpPr>
        <p:spPr bwMode="auto">
          <a:xfrm>
            <a:off x="323528" y="141513"/>
            <a:ext cx="3456384" cy="66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nl-NL" sz="900" kern="0" dirty="0"/>
              <a:t>Woordtype: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sz="900" kern="0" dirty="0"/>
              <a:t>verkleinwoorden (3 </a:t>
            </a:r>
            <a:r>
              <a:rPr lang="nl-NL" sz="900" kern="0" dirty="0" err="1"/>
              <a:t>lg</a:t>
            </a:r>
            <a:r>
              <a:rPr lang="nl-NL" sz="900" kern="0" dirty="0"/>
              <a:t>)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086C6D9C-40B6-D6F3-5881-EA72D8DD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1484784"/>
            <a:ext cx="7740000" cy="792088"/>
          </a:xfrm>
        </p:spPr>
        <p:txBody>
          <a:bodyPr/>
          <a:lstStyle/>
          <a:p>
            <a:pPr algn="l"/>
            <a:r>
              <a:rPr lang="nl-NL" sz="3200" b="1" spc="120" dirty="0">
                <a:solidFill>
                  <a:srgbClr val="8D3089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Woorden lezen</a:t>
            </a:r>
            <a:endParaRPr lang="nl-NL" dirty="0"/>
          </a:p>
        </p:txBody>
      </p:sp>
      <p:graphicFrame>
        <p:nvGraphicFramePr>
          <p:cNvPr id="13" name="Tabel 10">
            <a:extLst>
              <a:ext uri="{FF2B5EF4-FFF2-40B4-BE49-F238E27FC236}">
                <a16:creationId xmlns:a16="http://schemas.microsoft.com/office/drawing/2014/main" id="{7246585E-CB3C-3F16-5B07-F51EA7A71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82318"/>
              </p:ext>
            </p:extLst>
          </p:nvPr>
        </p:nvGraphicFramePr>
        <p:xfrm>
          <a:off x="665956" y="2493522"/>
          <a:ext cx="7722468" cy="27045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30617">
                  <a:extLst>
                    <a:ext uri="{9D8B030D-6E8A-4147-A177-3AD203B41FA5}">
                      <a16:colId xmlns:a16="http://schemas.microsoft.com/office/drawing/2014/main" val="2481481947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550702152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415684126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014257837"/>
                    </a:ext>
                  </a:extLst>
                </a:gridCol>
              </a:tblGrid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kippetje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albumpje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katertje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vlechtje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4144155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weggetjes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bakkertje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boeketje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appeltje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3641743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pannetjes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slagboompje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hakbijltje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pakketje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7812454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waterijsje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metertje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springplankje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dikkopje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033110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klompje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heggetje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palletjes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wezentje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8134021"/>
                  </a:ext>
                </a:extLst>
              </a:tr>
            </a:tbl>
          </a:graphicData>
        </a:graphic>
      </p:graphicFrame>
      <p:pic>
        <p:nvPicPr>
          <p:cNvPr id="14" name="Afbeelding 13" descr="Afbeelding met tekst, teken, vectorafbeeldingen, visitekaartje&#10;&#10;Automatisch gegenereerde beschrijving">
            <a:extLst>
              <a:ext uri="{FF2B5EF4-FFF2-40B4-BE49-F238E27FC236}">
                <a16:creationId xmlns:a16="http://schemas.microsoft.com/office/drawing/2014/main" id="{FB2F5330-D572-9C9A-3F25-2AB60CD592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8000" y="5373216"/>
            <a:ext cx="1475655" cy="131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94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3AEB1DD2-5CFF-7E22-5073-123C3BDB9F2F}"/>
              </a:ext>
            </a:extLst>
          </p:cNvPr>
          <p:cNvSpPr txBox="1">
            <a:spLocks/>
          </p:cNvSpPr>
          <p:nvPr/>
        </p:nvSpPr>
        <p:spPr bwMode="auto">
          <a:xfrm>
            <a:off x="323528" y="141513"/>
            <a:ext cx="3456384" cy="66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nl-NL" sz="900" kern="0" dirty="0"/>
              <a:t>Woordtype: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sz="900" kern="0" dirty="0"/>
              <a:t>woorden die eindigen op </a:t>
            </a:r>
            <a:r>
              <a:rPr lang="nl-NL" sz="900" kern="0" dirty="0" err="1"/>
              <a:t>i</a:t>
            </a:r>
            <a:r>
              <a:rPr lang="nl-NL" sz="900" b="1" kern="0" dirty="0" err="1"/>
              <a:t>g</a:t>
            </a:r>
            <a:r>
              <a:rPr lang="nl-NL" sz="900" b="1" kern="0" dirty="0"/>
              <a:t> </a:t>
            </a:r>
            <a:r>
              <a:rPr lang="nl-NL" sz="900" kern="0" dirty="0"/>
              <a:t>en </a:t>
            </a:r>
            <a:r>
              <a:rPr lang="nl-NL" sz="900" b="1" kern="0" dirty="0"/>
              <a:t>lijk</a:t>
            </a:r>
            <a:r>
              <a:rPr lang="nl-NL" sz="900" kern="0" dirty="0"/>
              <a:t> (2 of 3 </a:t>
            </a:r>
            <a:r>
              <a:rPr lang="nl-NL" sz="900" kern="0" dirty="0" err="1"/>
              <a:t>lg</a:t>
            </a:r>
            <a:r>
              <a:rPr lang="nl-NL" sz="900" kern="0" dirty="0"/>
              <a:t>)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086C6D9C-40B6-D6F3-5881-EA72D8DD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1484784"/>
            <a:ext cx="7740000" cy="792088"/>
          </a:xfrm>
        </p:spPr>
        <p:txBody>
          <a:bodyPr/>
          <a:lstStyle/>
          <a:p>
            <a:pPr algn="l"/>
            <a:r>
              <a:rPr lang="nl-NL" sz="3200" b="1" spc="120" dirty="0">
                <a:solidFill>
                  <a:srgbClr val="8D3089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Woorden lezen</a:t>
            </a:r>
            <a:endParaRPr lang="nl-NL" dirty="0"/>
          </a:p>
        </p:txBody>
      </p:sp>
      <p:graphicFrame>
        <p:nvGraphicFramePr>
          <p:cNvPr id="13" name="Tabel 10">
            <a:extLst>
              <a:ext uri="{FF2B5EF4-FFF2-40B4-BE49-F238E27FC236}">
                <a16:creationId xmlns:a16="http://schemas.microsoft.com/office/drawing/2014/main" id="{7246585E-CB3C-3F16-5B07-F51EA7A71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821468"/>
              </p:ext>
            </p:extLst>
          </p:nvPr>
        </p:nvGraphicFramePr>
        <p:xfrm>
          <a:off x="665956" y="2493522"/>
          <a:ext cx="7722468" cy="27391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30617">
                  <a:extLst>
                    <a:ext uri="{9D8B030D-6E8A-4147-A177-3AD203B41FA5}">
                      <a16:colId xmlns:a16="http://schemas.microsoft.com/office/drawing/2014/main" val="2481481947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550702152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415684126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014257837"/>
                    </a:ext>
                  </a:extLst>
                </a:gridCol>
              </a:tblGrid>
              <a:tr h="5754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waterig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duidelijk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roestig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wenselijk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4144155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makkelijk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elfjarig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vreselijk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eenzijdig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3641743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eenmalig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menselijk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armoedig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figuurlijk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7812454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noordelijk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kortharig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zakelijk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gevoelig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033110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levendig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vriendelijk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rommelig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moeilijk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8134021"/>
                  </a:ext>
                </a:extLst>
              </a:tr>
            </a:tbl>
          </a:graphicData>
        </a:graphic>
      </p:graphicFrame>
      <p:pic>
        <p:nvPicPr>
          <p:cNvPr id="14" name="Afbeelding 13" descr="Afbeelding met tekst, teken, vectorafbeeldingen, visitekaartje&#10;&#10;Automatisch gegenereerde beschrijving">
            <a:extLst>
              <a:ext uri="{FF2B5EF4-FFF2-40B4-BE49-F238E27FC236}">
                <a16:creationId xmlns:a16="http://schemas.microsoft.com/office/drawing/2014/main" id="{FB2F5330-D572-9C9A-3F25-2AB60CD592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8000" y="5373216"/>
            <a:ext cx="1475655" cy="131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7022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Aangepast 3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951B81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8db55c-a2f4-401f-aa92-c43fa673a026" xsi:nil="true"/>
    <Jaargang xmlns="9bdcb7bc-f87b-4fbc-8ea2-96404fdacdce">2019-2020</Jaargang>
    <lcf76f155ced4ddcb4097134ff3c332f xmlns="9bdcb7bc-f87b-4fbc-8ea2-96404fdacdc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DF28AA5AD9E8499284394957419302" ma:contentTypeVersion="18" ma:contentTypeDescription="Een nieuw document maken." ma:contentTypeScope="" ma:versionID="1c2a2cdfb8ac951138fb14bc52577b85">
  <xsd:schema xmlns:xsd="http://www.w3.org/2001/XMLSchema" xmlns:xs="http://www.w3.org/2001/XMLSchema" xmlns:p="http://schemas.microsoft.com/office/2006/metadata/properties" xmlns:ns2="9bdcb7bc-f87b-4fbc-8ea2-96404fdacdce" xmlns:ns3="1b8db55c-a2f4-401f-aa92-c43fa673a026" targetNamespace="http://schemas.microsoft.com/office/2006/metadata/properties" ma:root="true" ma:fieldsID="b58c0e1d9525e84b8fe1d0f774502370" ns2:_="" ns3:_="">
    <xsd:import namespace="9bdcb7bc-f87b-4fbc-8ea2-96404fdacdce"/>
    <xsd:import namespace="1b8db55c-a2f4-401f-aa92-c43fa673a0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Jaargang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dcb7bc-f87b-4fbc-8ea2-96404fdac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Jaargang" ma:index="18" nillable="true" ma:displayName="Jaargang" ma:default="2019-2020" ma:description="Nieuwsbegripjaar" ma:format="Dropdown" ma:internalName="Jaargang">
      <xsd:simpleType>
        <xsd:restriction base="dms:Choice">
          <xsd:enumeration value="2019-2020"/>
          <xsd:enumeration value="2018-2019"/>
          <xsd:enumeration value="2017-2018"/>
          <xsd:enumeration value="2016-2017"/>
          <xsd:enumeration value="2015-2016"/>
          <xsd:enumeration value="2014-2015"/>
          <xsd:enumeration value="2013-2014"/>
          <xsd:enumeration value="2012-2013"/>
          <xsd:enumeration value="2011-2012"/>
          <xsd:enumeration value="2010-2011"/>
          <xsd:enumeration value="2009-2010"/>
          <xsd:enumeration value="2008-2009"/>
          <xsd:enumeration value="2007-1008"/>
          <xsd:enumeration value="2006-2007"/>
          <xsd:enumeration value="2005-2006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446a1148-9548-4489-b6e2-22a9ea950b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db55c-a2f4-401f-aa92-c43fa673a02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86f38cd-b615-4c84-b738-4466b00c9e5f}" ma:internalName="TaxCatchAll" ma:showField="CatchAllData" ma:web="1b8db55c-a2f4-401f-aa92-c43fa673a0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128A42D7-E908-4EC4-9CF6-CBE069C13041}">
  <ds:schemaRefs>
    <ds:schemaRef ds:uri="http://purl.org/dc/dcmitype/"/>
    <ds:schemaRef ds:uri="http://purl.org/dc/elements/1.1/"/>
    <ds:schemaRef ds:uri="http://schemas.microsoft.com/office/infopath/2007/PartnerControls"/>
    <ds:schemaRef ds:uri="1b8db55c-a2f4-401f-aa92-c43fa673a026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9bdcb7bc-f87b-4fbc-8ea2-96404fdacdce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9BCA6FA-FC0F-4178-B18F-01E89147DB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dcb7bc-f87b-4fbc-8ea2-96404fdacdce"/>
    <ds:schemaRef ds:uri="1b8db55c-a2f4-401f-aa92-c43fa673a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BEF0F8-1389-449E-AABC-F3C560D7B6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735964C-41BD-4742-85A7-FB025542EED8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3257</TotalTime>
  <Words>68</Words>
  <Application>Microsoft Office PowerPoint</Application>
  <PresentationFormat>Diavoorstelling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Verdana</vt:lpstr>
      <vt:lpstr>Presentation1</vt:lpstr>
      <vt:lpstr>Woorden lezen</vt:lpstr>
      <vt:lpstr>Woorden lezen</vt:lpstr>
    </vt:vector>
  </TitlesOfParts>
  <Company>CEDGroep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Vakken vol Verhalen brengt begrijpend lezen en zaakvakonderwijs bij elkaar</dc:title>
  <dc:creator>E.Keijsers</dc:creator>
  <cp:lastModifiedBy>Dineke de Groot</cp:lastModifiedBy>
  <cp:revision>257</cp:revision>
  <dcterms:created xsi:type="dcterms:W3CDTF">2004-11-04T08:13:52Z</dcterms:created>
  <dcterms:modified xsi:type="dcterms:W3CDTF">2023-02-10T16:30:13Z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Mirjam de Bruijne</vt:lpwstr>
  </property>
  <property fmtid="{D5CDD505-2E9C-101B-9397-08002B2CF9AE}" pid="3" name="Order">
    <vt:lpwstr>100.000000000000</vt:lpwstr>
  </property>
  <property fmtid="{D5CDD505-2E9C-101B-9397-08002B2CF9AE}" pid="4" name="display_urn:schemas-microsoft-com:office:office#Author">
    <vt:lpwstr>Ernst Keijsers</vt:lpwstr>
  </property>
  <property fmtid="{D5CDD505-2E9C-101B-9397-08002B2CF9AE}" pid="5" name="MediaServiceImageTags">
    <vt:lpwstr/>
  </property>
  <property fmtid="{D5CDD505-2E9C-101B-9397-08002B2CF9AE}" pid="6" name="ContentTypeId">
    <vt:lpwstr>0x01010095DF28AA5AD9E8499284394957419302</vt:lpwstr>
  </property>
</Properties>
</file>